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452388" cy="35999738"/>
  <p:notesSz cx="6858000" cy="9144000"/>
  <p:defaultTextStyle>
    <a:defPPr>
      <a:defRPr lang="en-US"/>
    </a:defPPr>
    <a:lvl1pPr marL="0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1pPr>
    <a:lvl2pPr marL="1474836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2pPr>
    <a:lvl3pPr marL="2949672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3pPr>
    <a:lvl4pPr marL="4424507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4pPr>
    <a:lvl5pPr marL="5899343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5pPr>
    <a:lvl6pPr marL="7374179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6pPr>
    <a:lvl7pPr marL="8849015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7pPr>
    <a:lvl8pPr marL="10323850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8pPr>
    <a:lvl9pPr marL="11798686" algn="l" defTabSz="294967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6" d="100"/>
          <a:sy n="16" d="100"/>
        </p:scale>
        <p:origin x="259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2FB35-00B4-4227-9CA5-71050C688E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A84E08F-4152-4BF7-AEB3-3063D5121D5B}">
      <dgm:prSet phldrT="[Tekst]"/>
      <dgm:spPr/>
      <dgm:t>
        <a:bodyPr/>
        <a:lstStyle/>
        <a:p>
          <a:r>
            <a:rPr lang="en-GB" dirty="0" smtClean="0"/>
            <a:t>OBIETTIVI</a:t>
          </a:r>
          <a:endParaRPr lang="en-GB" dirty="0"/>
        </a:p>
      </dgm:t>
    </dgm:pt>
    <dgm:pt modelId="{74F0F048-4949-48BB-B9ED-3BA5C5410B65}" type="parTrans" cxnId="{DBF4F602-9136-4709-8EFD-399DD15E04D8}">
      <dgm:prSet/>
      <dgm:spPr/>
      <dgm:t>
        <a:bodyPr/>
        <a:lstStyle/>
        <a:p>
          <a:endParaRPr lang="en-GB"/>
        </a:p>
      </dgm:t>
    </dgm:pt>
    <dgm:pt modelId="{A7BF709B-00AC-4D33-B58E-5F3E08E65007}" type="sibTrans" cxnId="{DBF4F602-9136-4709-8EFD-399DD15E04D8}">
      <dgm:prSet/>
      <dgm:spPr/>
      <dgm:t>
        <a:bodyPr/>
        <a:lstStyle/>
        <a:p>
          <a:endParaRPr lang="en-GB"/>
        </a:p>
      </dgm:t>
    </dgm:pt>
    <dgm:pt modelId="{F5769F5A-3247-4117-908D-8FFC9991B144}">
      <dgm:prSet phldrT="[Tekst]"/>
      <dgm:spPr/>
      <dgm:t>
        <a:bodyPr/>
        <a:lstStyle/>
        <a:p>
          <a:r>
            <a:rPr lang="en-GB" dirty="0" smtClean="0"/>
            <a:t>ALIMENTAZIONE EQUILIBRATA</a:t>
          </a:r>
          <a:endParaRPr lang="en-GB" dirty="0"/>
        </a:p>
      </dgm:t>
    </dgm:pt>
    <dgm:pt modelId="{0EBAB27A-C8E7-4A65-9447-677E5906DFB2}" type="parTrans" cxnId="{5A4CB64D-7A27-421E-BCB0-00B54A7CE68A}">
      <dgm:prSet/>
      <dgm:spPr/>
      <dgm:t>
        <a:bodyPr/>
        <a:lstStyle/>
        <a:p>
          <a:endParaRPr lang="en-GB"/>
        </a:p>
      </dgm:t>
    </dgm:pt>
    <dgm:pt modelId="{1C86BB35-63B0-40A5-BC58-A71DE70593CD}" type="sibTrans" cxnId="{5A4CB64D-7A27-421E-BCB0-00B54A7CE68A}">
      <dgm:prSet/>
      <dgm:spPr/>
      <dgm:t>
        <a:bodyPr/>
        <a:lstStyle/>
        <a:p>
          <a:endParaRPr lang="en-GB"/>
        </a:p>
      </dgm:t>
    </dgm:pt>
    <dgm:pt modelId="{8E928978-98C4-4A9E-AFE1-AC5CDCEFC069}">
      <dgm:prSet phldrT="[Tekst]"/>
      <dgm:spPr/>
      <dgm:t>
        <a:bodyPr/>
        <a:lstStyle/>
        <a:p>
          <a:r>
            <a:rPr lang="en-GB" dirty="0" smtClean="0"/>
            <a:t>IGIENE ORALE</a:t>
          </a:r>
          <a:endParaRPr lang="en-GB" dirty="0"/>
        </a:p>
      </dgm:t>
    </dgm:pt>
    <dgm:pt modelId="{7729CCC4-F1E7-43F6-B13A-F69027E1771D}" type="parTrans" cxnId="{AE119945-4A8D-4BB8-9F00-79A8B880A0F5}">
      <dgm:prSet/>
      <dgm:spPr/>
      <dgm:t>
        <a:bodyPr/>
        <a:lstStyle/>
        <a:p>
          <a:endParaRPr lang="en-GB"/>
        </a:p>
      </dgm:t>
    </dgm:pt>
    <dgm:pt modelId="{20963DF0-5CAE-4F3A-A063-CE31ABAC9330}" type="sibTrans" cxnId="{AE119945-4A8D-4BB8-9F00-79A8B880A0F5}">
      <dgm:prSet/>
      <dgm:spPr/>
      <dgm:t>
        <a:bodyPr/>
        <a:lstStyle/>
        <a:p>
          <a:endParaRPr lang="en-GB"/>
        </a:p>
      </dgm:t>
    </dgm:pt>
    <dgm:pt modelId="{D358F9B5-7FB4-4806-B0B1-B405F88B3DC7}">
      <dgm:prSet phldrT="[Tekst]"/>
      <dgm:spPr/>
      <dgm:t>
        <a:bodyPr/>
        <a:lstStyle/>
        <a:p>
          <a:r>
            <a:rPr lang="en-GB" dirty="0" smtClean="0"/>
            <a:t>ATTIVITA FISICA</a:t>
          </a:r>
          <a:endParaRPr lang="en-GB" dirty="0"/>
        </a:p>
      </dgm:t>
    </dgm:pt>
    <dgm:pt modelId="{4ECDF707-6C52-4CF5-9488-4790F5A80884}" type="parTrans" cxnId="{784BA071-09AC-4494-BDEE-C191C60B73FC}">
      <dgm:prSet/>
      <dgm:spPr/>
      <dgm:t>
        <a:bodyPr/>
        <a:lstStyle/>
        <a:p>
          <a:endParaRPr lang="en-GB"/>
        </a:p>
      </dgm:t>
    </dgm:pt>
    <dgm:pt modelId="{04ADF19C-6DE1-432E-8062-2EF6C2342073}" type="sibTrans" cxnId="{784BA071-09AC-4494-BDEE-C191C60B73FC}">
      <dgm:prSet/>
      <dgm:spPr/>
      <dgm:t>
        <a:bodyPr/>
        <a:lstStyle/>
        <a:p>
          <a:endParaRPr lang="en-GB"/>
        </a:p>
      </dgm:t>
    </dgm:pt>
    <dgm:pt modelId="{505AB073-EBAA-4120-86A7-8C36FA82FC7C}" type="pres">
      <dgm:prSet presAssocID="{E012FB35-00B4-4227-9CA5-71050C688E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567685-3E3C-42D6-BD41-7BE8C9D9BA63}" type="pres">
      <dgm:prSet presAssocID="{7A84E08F-4152-4BF7-AEB3-3063D5121D5B}" presName="root1" presStyleCnt="0"/>
      <dgm:spPr/>
    </dgm:pt>
    <dgm:pt modelId="{2EDAAD49-3924-47CE-AA63-915956EDC53D}" type="pres">
      <dgm:prSet presAssocID="{7A84E08F-4152-4BF7-AEB3-3063D5121D5B}" presName="LevelOneTextNode" presStyleLbl="node0" presStyleIdx="0" presStyleCnt="1">
        <dgm:presLayoutVars>
          <dgm:chPref val="3"/>
        </dgm:presLayoutVars>
      </dgm:prSet>
      <dgm:spPr/>
    </dgm:pt>
    <dgm:pt modelId="{1D75EFF4-1A09-4F7F-B2EF-72DF1B370C79}" type="pres">
      <dgm:prSet presAssocID="{7A84E08F-4152-4BF7-AEB3-3063D5121D5B}" presName="level2hierChild" presStyleCnt="0"/>
      <dgm:spPr/>
    </dgm:pt>
    <dgm:pt modelId="{039C33DE-F638-498F-98A5-D078D7F11449}" type="pres">
      <dgm:prSet presAssocID="{0EBAB27A-C8E7-4A65-9447-677E5906DFB2}" presName="conn2-1" presStyleLbl="parChTrans1D2" presStyleIdx="0" presStyleCnt="3"/>
      <dgm:spPr/>
    </dgm:pt>
    <dgm:pt modelId="{D7FB8F94-5A8C-4F1E-AF1D-93FACCD02B98}" type="pres">
      <dgm:prSet presAssocID="{0EBAB27A-C8E7-4A65-9447-677E5906DFB2}" presName="connTx" presStyleLbl="parChTrans1D2" presStyleIdx="0" presStyleCnt="3"/>
      <dgm:spPr/>
    </dgm:pt>
    <dgm:pt modelId="{AF5812B8-22CE-4D14-90E5-0081CEA682C9}" type="pres">
      <dgm:prSet presAssocID="{F5769F5A-3247-4117-908D-8FFC9991B144}" presName="root2" presStyleCnt="0"/>
      <dgm:spPr/>
    </dgm:pt>
    <dgm:pt modelId="{1ABF3D72-9D82-4527-A4C0-54BF8626A905}" type="pres">
      <dgm:prSet presAssocID="{F5769F5A-3247-4117-908D-8FFC9991B14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FBAF8C-E33E-47C9-9753-1F61A95116CD}" type="pres">
      <dgm:prSet presAssocID="{F5769F5A-3247-4117-908D-8FFC9991B144}" presName="level3hierChild" presStyleCnt="0"/>
      <dgm:spPr/>
    </dgm:pt>
    <dgm:pt modelId="{CD775558-E179-49A0-AC78-73638766DAF1}" type="pres">
      <dgm:prSet presAssocID="{7729CCC4-F1E7-43F6-B13A-F69027E1771D}" presName="conn2-1" presStyleLbl="parChTrans1D2" presStyleIdx="1" presStyleCnt="3"/>
      <dgm:spPr/>
    </dgm:pt>
    <dgm:pt modelId="{9A28F034-C8FE-4801-A30D-8CFB393592F5}" type="pres">
      <dgm:prSet presAssocID="{7729CCC4-F1E7-43F6-B13A-F69027E1771D}" presName="connTx" presStyleLbl="parChTrans1D2" presStyleIdx="1" presStyleCnt="3"/>
      <dgm:spPr/>
    </dgm:pt>
    <dgm:pt modelId="{30C885AE-6192-4F34-AB46-115988AB5F03}" type="pres">
      <dgm:prSet presAssocID="{8E928978-98C4-4A9E-AFE1-AC5CDCEFC069}" presName="root2" presStyleCnt="0"/>
      <dgm:spPr/>
    </dgm:pt>
    <dgm:pt modelId="{2D5C416C-8F2F-40CE-B922-D039F1DB4F91}" type="pres">
      <dgm:prSet presAssocID="{8E928978-98C4-4A9E-AFE1-AC5CDCEFC069}" presName="LevelTwoTextNode" presStyleLbl="node2" presStyleIdx="1" presStyleCnt="3">
        <dgm:presLayoutVars>
          <dgm:chPref val="3"/>
        </dgm:presLayoutVars>
      </dgm:prSet>
      <dgm:spPr/>
    </dgm:pt>
    <dgm:pt modelId="{A89FA4E9-B520-4BFE-B6F1-711C56FCBD6F}" type="pres">
      <dgm:prSet presAssocID="{8E928978-98C4-4A9E-AFE1-AC5CDCEFC069}" presName="level3hierChild" presStyleCnt="0"/>
      <dgm:spPr/>
    </dgm:pt>
    <dgm:pt modelId="{9277CBE1-5E38-42B5-BE4F-1599CEC89D37}" type="pres">
      <dgm:prSet presAssocID="{4ECDF707-6C52-4CF5-9488-4790F5A80884}" presName="conn2-1" presStyleLbl="parChTrans1D2" presStyleIdx="2" presStyleCnt="3"/>
      <dgm:spPr/>
    </dgm:pt>
    <dgm:pt modelId="{F9EFDCFF-D154-4A26-9A90-AD3A2A4BAA5B}" type="pres">
      <dgm:prSet presAssocID="{4ECDF707-6C52-4CF5-9488-4790F5A80884}" presName="connTx" presStyleLbl="parChTrans1D2" presStyleIdx="2" presStyleCnt="3"/>
      <dgm:spPr/>
    </dgm:pt>
    <dgm:pt modelId="{16E98B2C-7F03-4FBF-84C0-1E9B8D1AC993}" type="pres">
      <dgm:prSet presAssocID="{D358F9B5-7FB4-4806-B0B1-B405F88B3DC7}" presName="root2" presStyleCnt="0"/>
      <dgm:spPr/>
    </dgm:pt>
    <dgm:pt modelId="{B2A7D3CF-1453-47F0-B164-032611F08FF5}" type="pres">
      <dgm:prSet presAssocID="{D358F9B5-7FB4-4806-B0B1-B405F88B3DC7}" presName="LevelTwoTextNode" presStyleLbl="node2" presStyleIdx="2" presStyleCnt="3">
        <dgm:presLayoutVars>
          <dgm:chPref val="3"/>
        </dgm:presLayoutVars>
      </dgm:prSet>
      <dgm:spPr/>
    </dgm:pt>
    <dgm:pt modelId="{03E159B5-0970-4278-AD58-D8F33CF19EBA}" type="pres">
      <dgm:prSet presAssocID="{D358F9B5-7FB4-4806-B0B1-B405F88B3DC7}" presName="level3hierChild" presStyleCnt="0"/>
      <dgm:spPr/>
    </dgm:pt>
  </dgm:ptLst>
  <dgm:cxnLst>
    <dgm:cxn modelId="{EF554BB0-225C-44A7-B8BC-D8F6967C3083}" type="presOf" srcId="{7729CCC4-F1E7-43F6-B13A-F69027E1771D}" destId="{9A28F034-C8FE-4801-A30D-8CFB393592F5}" srcOrd="1" destOrd="0" presId="urn:microsoft.com/office/officeart/2008/layout/HorizontalMultiLevelHierarchy"/>
    <dgm:cxn modelId="{D4085AD4-1D93-4EA0-883D-1F2BA72624B2}" type="presOf" srcId="{E012FB35-00B4-4227-9CA5-71050C688E8B}" destId="{505AB073-EBAA-4120-86A7-8C36FA82FC7C}" srcOrd="0" destOrd="0" presId="urn:microsoft.com/office/officeart/2008/layout/HorizontalMultiLevelHierarchy"/>
    <dgm:cxn modelId="{656BBCC8-5FB4-403E-BA76-251990EBE620}" type="presOf" srcId="{0EBAB27A-C8E7-4A65-9447-677E5906DFB2}" destId="{D7FB8F94-5A8C-4F1E-AF1D-93FACCD02B98}" srcOrd="1" destOrd="0" presId="urn:microsoft.com/office/officeart/2008/layout/HorizontalMultiLevelHierarchy"/>
    <dgm:cxn modelId="{DD119BB4-4E15-46A3-8197-199F703E1241}" type="presOf" srcId="{7729CCC4-F1E7-43F6-B13A-F69027E1771D}" destId="{CD775558-E179-49A0-AC78-73638766DAF1}" srcOrd="0" destOrd="0" presId="urn:microsoft.com/office/officeart/2008/layout/HorizontalMultiLevelHierarchy"/>
    <dgm:cxn modelId="{DBF4F602-9136-4709-8EFD-399DD15E04D8}" srcId="{E012FB35-00B4-4227-9CA5-71050C688E8B}" destId="{7A84E08F-4152-4BF7-AEB3-3063D5121D5B}" srcOrd="0" destOrd="0" parTransId="{74F0F048-4949-48BB-B9ED-3BA5C5410B65}" sibTransId="{A7BF709B-00AC-4D33-B58E-5F3E08E65007}"/>
    <dgm:cxn modelId="{1170BC58-1608-4A8D-B956-B23ACFE01B2F}" type="presOf" srcId="{D358F9B5-7FB4-4806-B0B1-B405F88B3DC7}" destId="{B2A7D3CF-1453-47F0-B164-032611F08FF5}" srcOrd="0" destOrd="0" presId="urn:microsoft.com/office/officeart/2008/layout/HorizontalMultiLevelHierarchy"/>
    <dgm:cxn modelId="{B687FD9E-8107-49E5-8014-5794F8326AA5}" type="presOf" srcId="{7A84E08F-4152-4BF7-AEB3-3063D5121D5B}" destId="{2EDAAD49-3924-47CE-AA63-915956EDC53D}" srcOrd="0" destOrd="0" presId="urn:microsoft.com/office/officeart/2008/layout/HorizontalMultiLevelHierarchy"/>
    <dgm:cxn modelId="{5A4CB64D-7A27-421E-BCB0-00B54A7CE68A}" srcId="{7A84E08F-4152-4BF7-AEB3-3063D5121D5B}" destId="{F5769F5A-3247-4117-908D-8FFC9991B144}" srcOrd="0" destOrd="0" parTransId="{0EBAB27A-C8E7-4A65-9447-677E5906DFB2}" sibTransId="{1C86BB35-63B0-40A5-BC58-A71DE70593CD}"/>
    <dgm:cxn modelId="{082C9E68-A775-4C40-8E43-44D9BF1BF975}" type="presOf" srcId="{F5769F5A-3247-4117-908D-8FFC9991B144}" destId="{1ABF3D72-9D82-4527-A4C0-54BF8626A905}" srcOrd="0" destOrd="0" presId="urn:microsoft.com/office/officeart/2008/layout/HorizontalMultiLevelHierarchy"/>
    <dgm:cxn modelId="{75919424-3669-428E-B617-09D5884634FF}" type="presOf" srcId="{4ECDF707-6C52-4CF5-9488-4790F5A80884}" destId="{9277CBE1-5E38-42B5-BE4F-1599CEC89D37}" srcOrd="0" destOrd="0" presId="urn:microsoft.com/office/officeart/2008/layout/HorizontalMultiLevelHierarchy"/>
    <dgm:cxn modelId="{AE119945-4A8D-4BB8-9F00-79A8B880A0F5}" srcId="{7A84E08F-4152-4BF7-AEB3-3063D5121D5B}" destId="{8E928978-98C4-4A9E-AFE1-AC5CDCEFC069}" srcOrd="1" destOrd="0" parTransId="{7729CCC4-F1E7-43F6-B13A-F69027E1771D}" sibTransId="{20963DF0-5CAE-4F3A-A063-CE31ABAC9330}"/>
    <dgm:cxn modelId="{211A084D-3704-4D44-8583-92B3ABFB50F5}" type="presOf" srcId="{4ECDF707-6C52-4CF5-9488-4790F5A80884}" destId="{F9EFDCFF-D154-4A26-9A90-AD3A2A4BAA5B}" srcOrd="1" destOrd="0" presId="urn:microsoft.com/office/officeart/2008/layout/HorizontalMultiLevelHierarchy"/>
    <dgm:cxn modelId="{784BA071-09AC-4494-BDEE-C191C60B73FC}" srcId="{7A84E08F-4152-4BF7-AEB3-3063D5121D5B}" destId="{D358F9B5-7FB4-4806-B0B1-B405F88B3DC7}" srcOrd="2" destOrd="0" parTransId="{4ECDF707-6C52-4CF5-9488-4790F5A80884}" sibTransId="{04ADF19C-6DE1-432E-8062-2EF6C2342073}"/>
    <dgm:cxn modelId="{06D21236-751C-4189-B0F8-6EC602A2DCCF}" type="presOf" srcId="{0EBAB27A-C8E7-4A65-9447-677E5906DFB2}" destId="{039C33DE-F638-498F-98A5-D078D7F11449}" srcOrd="0" destOrd="0" presId="urn:microsoft.com/office/officeart/2008/layout/HorizontalMultiLevelHierarchy"/>
    <dgm:cxn modelId="{2CA2B592-0451-4453-969C-20B3C9B682B1}" type="presOf" srcId="{8E928978-98C4-4A9E-AFE1-AC5CDCEFC069}" destId="{2D5C416C-8F2F-40CE-B922-D039F1DB4F91}" srcOrd="0" destOrd="0" presId="urn:microsoft.com/office/officeart/2008/layout/HorizontalMultiLevelHierarchy"/>
    <dgm:cxn modelId="{04D88274-7666-4CE1-8E04-4BC4327160CD}" type="presParOf" srcId="{505AB073-EBAA-4120-86A7-8C36FA82FC7C}" destId="{C8567685-3E3C-42D6-BD41-7BE8C9D9BA63}" srcOrd="0" destOrd="0" presId="urn:microsoft.com/office/officeart/2008/layout/HorizontalMultiLevelHierarchy"/>
    <dgm:cxn modelId="{63719AFB-CC83-4C38-981E-E5F30C9E32FF}" type="presParOf" srcId="{C8567685-3E3C-42D6-BD41-7BE8C9D9BA63}" destId="{2EDAAD49-3924-47CE-AA63-915956EDC53D}" srcOrd="0" destOrd="0" presId="urn:microsoft.com/office/officeart/2008/layout/HorizontalMultiLevelHierarchy"/>
    <dgm:cxn modelId="{A9395104-B2A6-4F48-A88C-CAC6B0C0B39F}" type="presParOf" srcId="{C8567685-3E3C-42D6-BD41-7BE8C9D9BA63}" destId="{1D75EFF4-1A09-4F7F-B2EF-72DF1B370C79}" srcOrd="1" destOrd="0" presId="urn:microsoft.com/office/officeart/2008/layout/HorizontalMultiLevelHierarchy"/>
    <dgm:cxn modelId="{2FACCC39-0566-4041-9AB7-8457A2E014F7}" type="presParOf" srcId="{1D75EFF4-1A09-4F7F-B2EF-72DF1B370C79}" destId="{039C33DE-F638-498F-98A5-D078D7F11449}" srcOrd="0" destOrd="0" presId="urn:microsoft.com/office/officeart/2008/layout/HorizontalMultiLevelHierarchy"/>
    <dgm:cxn modelId="{4DB5EF1F-E5AD-4F06-ACEC-C627DEDBEE3C}" type="presParOf" srcId="{039C33DE-F638-498F-98A5-D078D7F11449}" destId="{D7FB8F94-5A8C-4F1E-AF1D-93FACCD02B98}" srcOrd="0" destOrd="0" presId="urn:microsoft.com/office/officeart/2008/layout/HorizontalMultiLevelHierarchy"/>
    <dgm:cxn modelId="{EBB0077D-D3E3-455E-98E5-ACC84200E324}" type="presParOf" srcId="{1D75EFF4-1A09-4F7F-B2EF-72DF1B370C79}" destId="{AF5812B8-22CE-4D14-90E5-0081CEA682C9}" srcOrd="1" destOrd="0" presId="urn:microsoft.com/office/officeart/2008/layout/HorizontalMultiLevelHierarchy"/>
    <dgm:cxn modelId="{4E73D6AF-7681-4CBB-AD04-723F9B989B3B}" type="presParOf" srcId="{AF5812B8-22CE-4D14-90E5-0081CEA682C9}" destId="{1ABF3D72-9D82-4527-A4C0-54BF8626A905}" srcOrd="0" destOrd="0" presId="urn:microsoft.com/office/officeart/2008/layout/HorizontalMultiLevelHierarchy"/>
    <dgm:cxn modelId="{587534EB-B237-4431-905F-D1C26BC07677}" type="presParOf" srcId="{AF5812B8-22CE-4D14-90E5-0081CEA682C9}" destId="{62FBAF8C-E33E-47C9-9753-1F61A95116CD}" srcOrd="1" destOrd="0" presId="urn:microsoft.com/office/officeart/2008/layout/HorizontalMultiLevelHierarchy"/>
    <dgm:cxn modelId="{24413886-77B6-48D9-8A66-126E8433F4B1}" type="presParOf" srcId="{1D75EFF4-1A09-4F7F-B2EF-72DF1B370C79}" destId="{CD775558-E179-49A0-AC78-73638766DAF1}" srcOrd="2" destOrd="0" presId="urn:microsoft.com/office/officeart/2008/layout/HorizontalMultiLevelHierarchy"/>
    <dgm:cxn modelId="{F8032E43-BE81-4ACD-8EA8-3004BF8286EE}" type="presParOf" srcId="{CD775558-E179-49A0-AC78-73638766DAF1}" destId="{9A28F034-C8FE-4801-A30D-8CFB393592F5}" srcOrd="0" destOrd="0" presId="urn:microsoft.com/office/officeart/2008/layout/HorizontalMultiLevelHierarchy"/>
    <dgm:cxn modelId="{A829A144-BC25-41D5-8FCF-9E2D91692A0E}" type="presParOf" srcId="{1D75EFF4-1A09-4F7F-B2EF-72DF1B370C79}" destId="{30C885AE-6192-4F34-AB46-115988AB5F03}" srcOrd="3" destOrd="0" presId="urn:microsoft.com/office/officeart/2008/layout/HorizontalMultiLevelHierarchy"/>
    <dgm:cxn modelId="{C7BFA9F9-0042-4A86-A8C3-40FCBC673FE9}" type="presParOf" srcId="{30C885AE-6192-4F34-AB46-115988AB5F03}" destId="{2D5C416C-8F2F-40CE-B922-D039F1DB4F91}" srcOrd="0" destOrd="0" presId="urn:microsoft.com/office/officeart/2008/layout/HorizontalMultiLevelHierarchy"/>
    <dgm:cxn modelId="{DC44771C-8AF9-40C5-983F-C8F82E529C1D}" type="presParOf" srcId="{30C885AE-6192-4F34-AB46-115988AB5F03}" destId="{A89FA4E9-B520-4BFE-B6F1-711C56FCBD6F}" srcOrd="1" destOrd="0" presId="urn:microsoft.com/office/officeart/2008/layout/HorizontalMultiLevelHierarchy"/>
    <dgm:cxn modelId="{7A5B5EE6-EFF8-410A-B911-26262406229B}" type="presParOf" srcId="{1D75EFF4-1A09-4F7F-B2EF-72DF1B370C79}" destId="{9277CBE1-5E38-42B5-BE4F-1599CEC89D37}" srcOrd="4" destOrd="0" presId="urn:microsoft.com/office/officeart/2008/layout/HorizontalMultiLevelHierarchy"/>
    <dgm:cxn modelId="{2CB2DAD7-7818-4836-9747-0ADAA51FCE90}" type="presParOf" srcId="{9277CBE1-5E38-42B5-BE4F-1599CEC89D37}" destId="{F9EFDCFF-D154-4A26-9A90-AD3A2A4BAA5B}" srcOrd="0" destOrd="0" presId="urn:microsoft.com/office/officeart/2008/layout/HorizontalMultiLevelHierarchy"/>
    <dgm:cxn modelId="{A52783AA-13B8-4453-8DE5-039D59F64455}" type="presParOf" srcId="{1D75EFF4-1A09-4F7F-B2EF-72DF1B370C79}" destId="{16E98B2C-7F03-4FBF-84C0-1E9B8D1AC993}" srcOrd="5" destOrd="0" presId="urn:microsoft.com/office/officeart/2008/layout/HorizontalMultiLevelHierarchy"/>
    <dgm:cxn modelId="{C1AA184A-3648-47BE-8558-5A7DC150A6E8}" type="presParOf" srcId="{16E98B2C-7F03-4FBF-84C0-1E9B8D1AC993}" destId="{B2A7D3CF-1453-47F0-B164-032611F08FF5}" srcOrd="0" destOrd="0" presId="urn:microsoft.com/office/officeart/2008/layout/HorizontalMultiLevelHierarchy"/>
    <dgm:cxn modelId="{1C030341-B372-406C-B7B5-13A9603498FE}" type="presParOf" srcId="{16E98B2C-7F03-4FBF-84C0-1E9B8D1AC993}" destId="{03E159B5-0970-4278-AD58-D8F33CF19E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CBE1-5E38-42B5-BE4F-1599CEC89D37}">
      <dsp:nvSpPr>
        <dsp:cNvPr id="0" name=""/>
        <dsp:cNvSpPr/>
      </dsp:nvSpPr>
      <dsp:spPr>
        <a:xfrm>
          <a:off x="5328938" y="5656085"/>
          <a:ext cx="1409949" cy="2686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974" y="0"/>
              </a:lnTo>
              <a:lnTo>
                <a:pt x="704974" y="2686640"/>
              </a:lnTo>
              <a:lnTo>
                <a:pt x="1409949" y="26866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5958059" y="6923552"/>
        <a:ext cx="151706" cy="151706"/>
      </dsp:txXfrm>
    </dsp:sp>
    <dsp:sp modelId="{CD775558-E179-49A0-AC78-73638766DAF1}">
      <dsp:nvSpPr>
        <dsp:cNvPr id="0" name=""/>
        <dsp:cNvSpPr/>
      </dsp:nvSpPr>
      <dsp:spPr>
        <a:xfrm>
          <a:off x="5328938" y="5610365"/>
          <a:ext cx="1409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0994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998664" y="5620837"/>
        <a:ext cx="70497" cy="70497"/>
      </dsp:txXfrm>
    </dsp:sp>
    <dsp:sp modelId="{039C33DE-F638-498F-98A5-D078D7F11449}">
      <dsp:nvSpPr>
        <dsp:cNvPr id="0" name=""/>
        <dsp:cNvSpPr/>
      </dsp:nvSpPr>
      <dsp:spPr>
        <a:xfrm>
          <a:off x="5328938" y="2969445"/>
          <a:ext cx="1409949" cy="2686640"/>
        </a:xfrm>
        <a:custGeom>
          <a:avLst/>
          <a:gdLst/>
          <a:ahLst/>
          <a:cxnLst/>
          <a:rect l="0" t="0" r="0" b="0"/>
          <a:pathLst>
            <a:path>
              <a:moveTo>
                <a:pt x="0" y="2686640"/>
              </a:moveTo>
              <a:lnTo>
                <a:pt x="704974" y="2686640"/>
              </a:lnTo>
              <a:lnTo>
                <a:pt x="704974" y="0"/>
              </a:lnTo>
              <a:lnTo>
                <a:pt x="140994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5958059" y="4236912"/>
        <a:ext cx="151706" cy="151706"/>
      </dsp:txXfrm>
    </dsp:sp>
    <dsp:sp modelId="{2EDAAD49-3924-47CE-AA63-915956EDC53D}">
      <dsp:nvSpPr>
        <dsp:cNvPr id="0" name=""/>
        <dsp:cNvSpPr/>
      </dsp:nvSpPr>
      <dsp:spPr>
        <a:xfrm rot="16200000">
          <a:off x="-1401803" y="4581429"/>
          <a:ext cx="11312171" cy="21493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OBIETTIVI</a:t>
          </a:r>
          <a:endParaRPr lang="en-GB" sz="6500" kern="1200" dirty="0"/>
        </a:p>
      </dsp:txBody>
      <dsp:txXfrm>
        <a:off x="-1401803" y="4581429"/>
        <a:ext cx="11312171" cy="2149312"/>
      </dsp:txXfrm>
    </dsp:sp>
    <dsp:sp modelId="{1ABF3D72-9D82-4527-A4C0-54BF8626A905}">
      <dsp:nvSpPr>
        <dsp:cNvPr id="0" name=""/>
        <dsp:cNvSpPr/>
      </dsp:nvSpPr>
      <dsp:spPr>
        <a:xfrm>
          <a:off x="6738887" y="1894788"/>
          <a:ext cx="7049745" cy="21493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ALIMENTAZIONE EQUILIBRATA</a:t>
          </a:r>
          <a:endParaRPr lang="en-GB" sz="6500" kern="1200" dirty="0"/>
        </a:p>
      </dsp:txBody>
      <dsp:txXfrm>
        <a:off x="6738887" y="1894788"/>
        <a:ext cx="7049745" cy="2149312"/>
      </dsp:txXfrm>
    </dsp:sp>
    <dsp:sp modelId="{2D5C416C-8F2F-40CE-B922-D039F1DB4F91}">
      <dsp:nvSpPr>
        <dsp:cNvPr id="0" name=""/>
        <dsp:cNvSpPr/>
      </dsp:nvSpPr>
      <dsp:spPr>
        <a:xfrm>
          <a:off x="6738887" y="4581429"/>
          <a:ext cx="7049745" cy="21493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IGIENE ORALE</a:t>
          </a:r>
          <a:endParaRPr lang="en-GB" sz="6500" kern="1200" dirty="0"/>
        </a:p>
      </dsp:txBody>
      <dsp:txXfrm>
        <a:off x="6738887" y="4581429"/>
        <a:ext cx="7049745" cy="2149312"/>
      </dsp:txXfrm>
    </dsp:sp>
    <dsp:sp modelId="{B2A7D3CF-1453-47F0-B164-032611F08FF5}">
      <dsp:nvSpPr>
        <dsp:cNvPr id="0" name=""/>
        <dsp:cNvSpPr/>
      </dsp:nvSpPr>
      <dsp:spPr>
        <a:xfrm>
          <a:off x="6738887" y="7268070"/>
          <a:ext cx="7049745" cy="21493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ATTIVITA FISICA</a:t>
          </a:r>
          <a:endParaRPr lang="en-GB" sz="6500" kern="1200" dirty="0"/>
        </a:p>
      </dsp:txBody>
      <dsp:txXfrm>
        <a:off x="6738887" y="7268070"/>
        <a:ext cx="7049745" cy="214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4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3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7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3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4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7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8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80AA-6714-4648-9289-372E82A05F8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3A3C-86E6-4862-8ADC-32DACD3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1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g"/><Relationship Id="rId17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jpg"/><Relationship Id="rId10" Type="http://schemas.openxmlformats.org/officeDocument/2006/relationships/image" Target="../media/image4.jpeg"/><Relationship Id="rId19" Type="http://schemas.openxmlformats.org/officeDocument/2006/relationships/image" Target="../media/image13.jp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77149" y="788364"/>
            <a:ext cx="13918096" cy="3485318"/>
          </a:xfrm>
        </p:spPr>
        <p:txBody>
          <a:bodyPr>
            <a:normAutofit fontScale="90000"/>
          </a:bodyPr>
          <a:lstStyle/>
          <a:p>
            <a:r>
              <a:rPr lang="en-GB" sz="10000" dirty="0" smtClean="0"/>
              <a:t>ASILO DELLA SALUTE 25/26</a:t>
            </a:r>
            <a:br>
              <a:rPr lang="en-GB" sz="10000" dirty="0" smtClean="0"/>
            </a:br>
            <a:endParaRPr lang="en-GB" sz="10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H="1">
            <a:off x="3291840" y="29260800"/>
            <a:ext cx="199711" cy="16917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9" y="0"/>
            <a:ext cx="5791200" cy="58916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245" y="788364"/>
            <a:ext cx="5457143" cy="2723809"/>
          </a:xfrm>
          <a:prstGeom prst="rect">
            <a:avLst/>
          </a:prstGeom>
        </p:spPr>
      </p:pic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847255492"/>
              </p:ext>
            </p:extLst>
          </p:nvPr>
        </p:nvGraphicFramePr>
        <p:xfrm>
          <a:off x="5302581" y="3512173"/>
          <a:ext cx="16968259" cy="1131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5891626"/>
            <a:ext cx="6583680" cy="519838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11963039"/>
            <a:ext cx="7063740" cy="6027964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285949" y="10241280"/>
            <a:ext cx="7063740" cy="1721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Cura</a:t>
            </a:r>
            <a:r>
              <a:rPr lang="en-GB" dirty="0" smtClean="0"/>
              <a:t> </a:t>
            </a:r>
            <a:r>
              <a:rPr lang="en-GB" dirty="0" err="1" smtClean="0"/>
              <a:t>dell’orto</a:t>
            </a:r>
            <a:endParaRPr lang="en-GB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0" y="13016389"/>
            <a:ext cx="8444548" cy="75438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7" y="7181772"/>
            <a:ext cx="5756711" cy="4781267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19995245" y="11090010"/>
            <a:ext cx="4571635" cy="1926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Attivit</a:t>
            </a:r>
            <a:r>
              <a:rPr lang="it-IT" dirty="0" smtClean="0"/>
              <a:t>à sul cibo</a:t>
            </a:r>
            <a:endParaRPr lang="en-GB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75399" y="28157669"/>
            <a:ext cx="7044418" cy="75438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85286" y="20442298"/>
            <a:ext cx="7990403" cy="7543800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18259108" y="26273759"/>
            <a:ext cx="7010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Spiedini di frutta</a:t>
            </a:r>
            <a:endParaRPr lang="en-GB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11" y="14977021"/>
            <a:ext cx="8503920" cy="663683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89" y="21690796"/>
            <a:ext cx="10058400" cy="754380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11" y="28407359"/>
            <a:ext cx="8908178" cy="6957255"/>
          </a:xfrm>
          <a:prstGeom prst="rect">
            <a:avLst/>
          </a:prstGeom>
        </p:spPr>
      </p:pic>
      <p:sp>
        <p:nvSpPr>
          <p:cNvPr id="19" name="Pravokutnik 18"/>
          <p:cNvSpPr/>
          <p:nvPr/>
        </p:nvSpPr>
        <p:spPr>
          <a:xfrm>
            <a:off x="7924800" y="21092160"/>
            <a:ext cx="7863840" cy="164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Uscita al parco adrenalinico</a:t>
            </a:r>
            <a:endParaRPr lang="en-GB" dirty="0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9" y="18741154"/>
            <a:ext cx="7321232" cy="559234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3" y="26501394"/>
            <a:ext cx="7543800" cy="7894479"/>
          </a:xfrm>
          <a:prstGeom prst="rect">
            <a:avLst/>
          </a:prstGeom>
        </p:spPr>
      </p:pic>
      <p:sp>
        <p:nvSpPr>
          <p:cNvPr id="22" name="Pravokutnik 21"/>
          <p:cNvSpPr/>
          <p:nvPr/>
        </p:nvSpPr>
        <p:spPr>
          <a:xfrm>
            <a:off x="117933" y="24214198"/>
            <a:ext cx="6827520" cy="2258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Preparazione e degustazione di snack sani</a:t>
            </a:r>
            <a:endParaRPr lang="en-GB" dirty="0"/>
          </a:p>
        </p:txBody>
      </p:sp>
      <p:sp>
        <p:nvSpPr>
          <p:cNvPr id="23" name="Zaobljeni pravokutnik 22"/>
          <p:cNvSpPr/>
          <p:nvPr/>
        </p:nvSpPr>
        <p:spPr>
          <a:xfrm>
            <a:off x="4676298" y="32317197"/>
            <a:ext cx="7011988" cy="3565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SEZIONE: Paguri</a:t>
            </a:r>
            <a:br>
              <a:rPr lang="it-IT" dirty="0" smtClean="0"/>
            </a:br>
            <a:r>
              <a:rPr lang="it-IT" dirty="0" smtClean="0"/>
              <a:t>Educatrici: Karin e Linda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3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33</Words>
  <Application>Microsoft Office PowerPoint</Application>
  <PresentationFormat>Prilagođeno</PresentationFormat>
  <Paragraphs>11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ASILO DELLA SALUTE 25/26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ASILO DELLA SALUTE 25/26</dc:title>
  <dc:creator>Acer</dc:creator>
  <cp:lastModifiedBy>Acer</cp:lastModifiedBy>
  <cp:revision>3</cp:revision>
  <dcterms:created xsi:type="dcterms:W3CDTF">2026-03-13T13:09:13Z</dcterms:created>
  <dcterms:modified xsi:type="dcterms:W3CDTF">2026-03-13T13:38:36Z</dcterms:modified>
</cp:coreProperties>
</file>